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56" r:id="rId2"/>
    <p:sldId id="358" r:id="rId3"/>
    <p:sldId id="359" r:id="rId4"/>
    <p:sldId id="360" r:id="rId5"/>
    <p:sldId id="361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395" r:id="rId40"/>
    <p:sldId id="31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C0B69DC-D2D8-4492-8D61-001A9C0F7690}">
          <p14:sldIdLst>
            <p14:sldId id="25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2A83F"/>
    <a:srgbClr val="4E67C8"/>
    <a:srgbClr val="93C652"/>
    <a:srgbClr val="FF0066"/>
    <a:srgbClr val="FF33CC"/>
    <a:srgbClr val="C4069B"/>
    <a:srgbClr val="FB0363"/>
    <a:srgbClr val="DE8138"/>
    <a:srgbClr val="2094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3" autoAdjust="0"/>
    <p:restoredTop sz="93546" autoAdjust="0"/>
  </p:normalViewPr>
  <p:slideViewPr>
    <p:cSldViewPr snapToGrid="0">
      <p:cViewPr varScale="1">
        <p:scale>
          <a:sx n="81" d="100"/>
          <a:sy n="81" d="100"/>
        </p:scale>
        <p:origin x="882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3219" y="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1F446A-9F59-4A75-AF51-A00817A1960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4EFA45-08C3-4AD5-B0DC-8264CDF28129}">
      <dgm:prSet phldrT="[Text]"/>
      <dgm:spPr/>
      <dgm:t>
        <a:bodyPr/>
        <a:lstStyle/>
        <a:p>
          <a:r>
            <a:rPr lang="en-US" dirty="0">
              <a:solidFill>
                <a:srgbClr val="FFFFFF"/>
              </a:solidFill>
            </a:rPr>
            <a:t>Serialize Request</a:t>
          </a:r>
        </a:p>
      </dgm:t>
    </dgm:pt>
    <dgm:pt modelId="{C30CBD42-C29D-49D9-9E6B-60ADE652F8A7}" type="parTrans" cxnId="{A8BCFE35-CAAC-4049-AFE7-B9CBB0A4DE58}">
      <dgm:prSet/>
      <dgm:spPr/>
      <dgm:t>
        <a:bodyPr/>
        <a:lstStyle/>
        <a:p>
          <a:endParaRPr lang="en-US"/>
        </a:p>
      </dgm:t>
    </dgm:pt>
    <dgm:pt modelId="{47E6BC25-7095-495C-8246-0A52A1B18063}" type="sibTrans" cxnId="{A8BCFE35-CAAC-4049-AFE7-B9CBB0A4DE58}">
      <dgm:prSet/>
      <dgm:spPr/>
      <dgm:t>
        <a:bodyPr/>
        <a:lstStyle/>
        <a:p>
          <a:endParaRPr lang="en-US"/>
        </a:p>
      </dgm:t>
    </dgm:pt>
    <dgm:pt modelId="{A09F99C7-E7F6-4DAE-B856-BCD44B5238F3}">
      <dgm:prSet phldrT="[Text]"/>
      <dgm:spPr/>
      <dgm:t>
        <a:bodyPr/>
        <a:lstStyle/>
        <a:p>
          <a:r>
            <a:rPr lang="en-US" dirty="0">
              <a:solidFill>
                <a:srgbClr val="FFFFFF"/>
              </a:solidFill>
            </a:rPr>
            <a:t>Send Request</a:t>
          </a:r>
        </a:p>
      </dgm:t>
    </dgm:pt>
    <dgm:pt modelId="{E85295F3-C7C1-4926-9CC1-FDA7B38EFCC6}" type="parTrans" cxnId="{0F83373C-8EAA-4A94-B915-C511BAE0A763}">
      <dgm:prSet/>
      <dgm:spPr/>
      <dgm:t>
        <a:bodyPr/>
        <a:lstStyle/>
        <a:p>
          <a:endParaRPr lang="en-US"/>
        </a:p>
      </dgm:t>
    </dgm:pt>
    <dgm:pt modelId="{903DF6EC-B394-491A-8AE1-ECE50DBD8676}" type="sibTrans" cxnId="{0F83373C-8EAA-4A94-B915-C511BAE0A763}">
      <dgm:prSet/>
      <dgm:spPr/>
      <dgm:t>
        <a:bodyPr/>
        <a:lstStyle/>
        <a:p>
          <a:endParaRPr lang="en-US"/>
        </a:p>
      </dgm:t>
    </dgm:pt>
    <dgm:pt modelId="{C78BCC0F-B79F-43D8-896D-995E26F24B08}">
      <dgm:prSet phldrT="[Text]"/>
      <dgm:spPr/>
      <dgm:t>
        <a:bodyPr/>
        <a:lstStyle/>
        <a:p>
          <a:r>
            <a:rPr lang="en-US" dirty="0">
              <a:solidFill>
                <a:srgbClr val="FFFFFF"/>
              </a:solidFill>
            </a:rPr>
            <a:t>Receive Response Headers</a:t>
          </a:r>
        </a:p>
      </dgm:t>
    </dgm:pt>
    <dgm:pt modelId="{307FC83F-2CE7-4F2B-9FCA-6DB735B24F4A}" type="parTrans" cxnId="{0433EF98-F164-4F71-8B20-A17FDA256D89}">
      <dgm:prSet/>
      <dgm:spPr/>
      <dgm:t>
        <a:bodyPr/>
        <a:lstStyle/>
        <a:p>
          <a:endParaRPr lang="en-US"/>
        </a:p>
      </dgm:t>
    </dgm:pt>
    <dgm:pt modelId="{20B1531A-7D7F-444A-8D20-4FCCD7A2C38C}" type="sibTrans" cxnId="{0433EF98-F164-4F71-8B20-A17FDA256D89}">
      <dgm:prSet/>
      <dgm:spPr/>
      <dgm:t>
        <a:bodyPr/>
        <a:lstStyle/>
        <a:p>
          <a:endParaRPr lang="en-US"/>
        </a:p>
      </dgm:t>
    </dgm:pt>
    <dgm:pt modelId="{5AF8298B-E0EB-4EF1-8BED-FAC0FAC4F010}">
      <dgm:prSet phldrT="[Text]"/>
      <dgm:spPr/>
      <dgm:t>
        <a:bodyPr/>
        <a:lstStyle/>
        <a:p>
          <a:r>
            <a:rPr lang="en-US" dirty="0">
              <a:solidFill>
                <a:srgbClr val="FFFFFF"/>
              </a:solidFill>
            </a:rPr>
            <a:t>Download Response</a:t>
          </a:r>
        </a:p>
      </dgm:t>
    </dgm:pt>
    <dgm:pt modelId="{3DFAB5DA-021F-4529-8D8A-47E55151F4D7}" type="parTrans" cxnId="{89004487-F7EB-4F84-AE28-BAAFB06E8F47}">
      <dgm:prSet/>
      <dgm:spPr/>
      <dgm:t>
        <a:bodyPr/>
        <a:lstStyle/>
        <a:p>
          <a:endParaRPr lang="en-US"/>
        </a:p>
      </dgm:t>
    </dgm:pt>
    <dgm:pt modelId="{2D4F6FBA-2723-4C16-8F70-2FD8F0ACE744}" type="sibTrans" cxnId="{89004487-F7EB-4F84-AE28-BAAFB06E8F47}">
      <dgm:prSet/>
      <dgm:spPr/>
      <dgm:t>
        <a:bodyPr/>
        <a:lstStyle/>
        <a:p>
          <a:endParaRPr lang="en-US"/>
        </a:p>
      </dgm:t>
    </dgm:pt>
    <dgm:pt modelId="{ADB6A146-2D40-4443-8EBB-5522C054C617}">
      <dgm:prSet phldrT="[Text]"/>
      <dgm:spPr/>
      <dgm:t>
        <a:bodyPr/>
        <a:lstStyle/>
        <a:p>
          <a:r>
            <a:rPr lang="en-US" dirty="0">
              <a:solidFill>
                <a:srgbClr val="FFFFFF"/>
              </a:solidFill>
            </a:rPr>
            <a:t>Deserialize Response</a:t>
          </a:r>
        </a:p>
      </dgm:t>
    </dgm:pt>
    <dgm:pt modelId="{22CCEAF3-063F-43D4-8FED-6191FAB33981}" type="parTrans" cxnId="{676D718B-6E04-48BF-91E9-AD2A5AE49029}">
      <dgm:prSet/>
      <dgm:spPr/>
      <dgm:t>
        <a:bodyPr/>
        <a:lstStyle/>
        <a:p>
          <a:endParaRPr lang="en-US"/>
        </a:p>
      </dgm:t>
    </dgm:pt>
    <dgm:pt modelId="{B2D15636-9DE9-4EDB-9B90-94F18E0F055E}" type="sibTrans" cxnId="{676D718B-6E04-48BF-91E9-AD2A5AE49029}">
      <dgm:prSet/>
      <dgm:spPr/>
      <dgm:t>
        <a:bodyPr/>
        <a:lstStyle/>
        <a:p>
          <a:endParaRPr lang="en-US"/>
        </a:p>
      </dgm:t>
    </dgm:pt>
    <dgm:pt modelId="{31F5F0A5-95D5-4BBB-A872-D94ED54D3AC1}" type="pres">
      <dgm:prSet presAssocID="{821F446A-9F59-4A75-AF51-A00817A1960B}" presName="rootnode" presStyleCnt="0">
        <dgm:presLayoutVars>
          <dgm:chMax/>
          <dgm:chPref/>
          <dgm:dir/>
          <dgm:animLvl val="lvl"/>
        </dgm:presLayoutVars>
      </dgm:prSet>
      <dgm:spPr/>
    </dgm:pt>
    <dgm:pt modelId="{61AA7C06-4E51-4965-999F-5E1EF5267EF0}" type="pres">
      <dgm:prSet presAssocID="{2E4EFA45-08C3-4AD5-B0DC-8264CDF28129}" presName="composite" presStyleCnt="0"/>
      <dgm:spPr/>
    </dgm:pt>
    <dgm:pt modelId="{8A21CDEF-4344-4DE6-B8DF-FB9BE085706A}" type="pres">
      <dgm:prSet presAssocID="{2E4EFA45-08C3-4AD5-B0DC-8264CDF28129}" presName="bentUpArrow1" presStyleLbl="alignImgPlace1" presStyleIdx="0" presStyleCnt="4"/>
      <dgm:spPr/>
    </dgm:pt>
    <dgm:pt modelId="{30A5B8EE-21FA-4B0E-BA69-0F33B8B93A99}" type="pres">
      <dgm:prSet presAssocID="{2E4EFA45-08C3-4AD5-B0DC-8264CDF28129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C1656163-3A07-444E-9429-8111886719DF}" type="pres">
      <dgm:prSet presAssocID="{2E4EFA45-08C3-4AD5-B0DC-8264CDF28129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8F03286F-0EFC-44DD-B745-9B0D96FF30CC}" type="pres">
      <dgm:prSet presAssocID="{47E6BC25-7095-495C-8246-0A52A1B18063}" presName="sibTrans" presStyleCnt="0"/>
      <dgm:spPr/>
    </dgm:pt>
    <dgm:pt modelId="{6B1F646F-F2E0-48F2-9A5B-58924A43178A}" type="pres">
      <dgm:prSet presAssocID="{A09F99C7-E7F6-4DAE-B856-BCD44B5238F3}" presName="composite" presStyleCnt="0"/>
      <dgm:spPr/>
    </dgm:pt>
    <dgm:pt modelId="{7D62303F-2983-4354-B357-CE69B763DC7B}" type="pres">
      <dgm:prSet presAssocID="{A09F99C7-E7F6-4DAE-B856-BCD44B5238F3}" presName="bentUpArrow1" presStyleLbl="alignImgPlace1" presStyleIdx="1" presStyleCnt="4"/>
      <dgm:spPr/>
    </dgm:pt>
    <dgm:pt modelId="{58B4AADB-FDBF-43B6-BAAB-64610314B37F}" type="pres">
      <dgm:prSet presAssocID="{A09F99C7-E7F6-4DAE-B856-BCD44B5238F3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70EC4316-F3BF-4D1B-8F8C-27295C29458C}" type="pres">
      <dgm:prSet presAssocID="{A09F99C7-E7F6-4DAE-B856-BCD44B5238F3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2B9FDBFA-0555-41F5-95B4-432CBB49999A}" type="pres">
      <dgm:prSet presAssocID="{903DF6EC-B394-491A-8AE1-ECE50DBD8676}" presName="sibTrans" presStyleCnt="0"/>
      <dgm:spPr/>
    </dgm:pt>
    <dgm:pt modelId="{9230AF6E-7D1F-4042-B283-C10EF6FAF78B}" type="pres">
      <dgm:prSet presAssocID="{C78BCC0F-B79F-43D8-896D-995E26F24B08}" presName="composite" presStyleCnt="0"/>
      <dgm:spPr/>
    </dgm:pt>
    <dgm:pt modelId="{F6C53178-CB21-474C-9F6F-1D2986ABB08A}" type="pres">
      <dgm:prSet presAssocID="{C78BCC0F-B79F-43D8-896D-995E26F24B08}" presName="bentUpArrow1" presStyleLbl="alignImgPlace1" presStyleIdx="2" presStyleCnt="4"/>
      <dgm:spPr/>
    </dgm:pt>
    <dgm:pt modelId="{5AF534B1-F980-49C9-BBEE-19B862AE4666}" type="pres">
      <dgm:prSet presAssocID="{C78BCC0F-B79F-43D8-896D-995E26F24B08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EA3842E8-2F16-4889-B421-8084605A6B64}" type="pres">
      <dgm:prSet presAssocID="{C78BCC0F-B79F-43D8-896D-995E26F24B08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D96F5C5A-A2E4-4EF9-BA1E-F46E233BA23A}" type="pres">
      <dgm:prSet presAssocID="{20B1531A-7D7F-444A-8D20-4FCCD7A2C38C}" presName="sibTrans" presStyleCnt="0"/>
      <dgm:spPr/>
    </dgm:pt>
    <dgm:pt modelId="{A00A9A46-C944-4531-B3CD-E2E4032030FB}" type="pres">
      <dgm:prSet presAssocID="{5AF8298B-E0EB-4EF1-8BED-FAC0FAC4F010}" presName="composite" presStyleCnt="0"/>
      <dgm:spPr/>
    </dgm:pt>
    <dgm:pt modelId="{EA493D7E-34BC-4667-AF6C-55897EE499B7}" type="pres">
      <dgm:prSet presAssocID="{5AF8298B-E0EB-4EF1-8BED-FAC0FAC4F010}" presName="bentUpArrow1" presStyleLbl="alignImgPlace1" presStyleIdx="3" presStyleCnt="4"/>
      <dgm:spPr/>
    </dgm:pt>
    <dgm:pt modelId="{25B91CB9-A926-4A7F-81B3-8EA5332DD1DB}" type="pres">
      <dgm:prSet presAssocID="{5AF8298B-E0EB-4EF1-8BED-FAC0FAC4F010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BE21189A-0456-4B28-BD0A-AFEF432068A4}" type="pres">
      <dgm:prSet presAssocID="{5AF8298B-E0EB-4EF1-8BED-FAC0FAC4F010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A298BDEA-3ADE-4AD0-AF93-1AA7B1CB5901}" type="pres">
      <dgm:prSet presAssocID="{2D4F6FBA-2723-4C16-8F70-2FD8F0ACE744}" presName="sibTrans" presStyleCnt="0"/>
      <dgm:spPr/>
    </dgm:pt>
    <dgm:pt modelId="{5C8166F6-072B-4D3B-A9A3-877313077B3F}" type="pres">
      <dgm:prSet presAssocID="{ADB6A146-2D40-4443-8EBB-5522C054C617}" presName="composite" presStyleCnt="0"/>
      <dgm:spPr/>
    </dgm:pt>
    <dgm:pt modelId="{C90B8D54-6ADF-4281-A745-9A6EAA03CE5E}" type="pres">
      <dgm:prSet presAssocID="{ADB6A146-2D40-4443-8EBB-5522C054C617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0F83373C-8EAA-4A94-B915-C511BAE0A763}" srcId="{821F446A-9F59-4A75-AF51-A00817A1960B}" destId="{A09F99C7-E7F6-4DAE-B856-BCD44B5238F3}" srcOrd="1" destOrd="0" parTransId="{E85295F3-C7C1-4926-9CC1-FDA7B38EFCC6}" sibTransId="{903DF6EC-B394-491A-8AE1-ECE50DBD8676}"/>
    <dgm:cxn modelId="{0A39F2DF-79A7-B74D-8F53-674660D82DF7}" type="presOf" srcId="{821F446A-9F59-4A75-AF51-A00817A1960B}" destId="{31F5F0A5-95D5-4BBB-A872-D94ED54D3AC1}" srcOrd="0" destOrd="0" presId="urn:microsoft.com/office/officeart/2005/8/layout/StepDownProcess"/>
    <dgm:cxn modelId="{0433EF98-F164-4F71-8B20-A17FDA256D89}" srcId="{821F446A-9F59-4A75-AF51-A00817A1960B}" destId="{C78BCC0F-B79F-43D8-896D-995E26F24B08}" srcOrd="2" destOrd="0" parTransId="{307FC83F-2CE7-4F2B-9FCA-6DB735B24F4A}" sibTransId="{20B1531A-7D7F-444A-8D20-4FCCD7A2C38C}"/>
    <dgm:cxn modelId="{89004487-F7EB-4F84-AE28-BAAFB06E8F47}" srcId="{821F446A-9F59-4A75-AF51-A00817A1960B}" destId="{5AF8298B-E0EB-4EF1-8BED-FAC0FAC4F010}" srcOrd="3" destOrd="0" parTransId="{3DFAB5DA-021F-4529-8D8A-47E55151F4D7}" sibTransId="{2D4F6FBA-2723-4C16-8F70-2FD8F0ACE744}"/>
    <dgm:cxn modelId="{A8BCFE35-CAAC-4049-AFE7-B9CBB0A4DE58}" srcId="{821F446A-9F59-4A75-AF51-A00817A1960B}" destId="{2E4EFA45-08C3-4AD5-B0DC-8264CDF28129}" srcOrd="0" destOrd="0" parTransId="{C30CBD42-C29D-49D9-9E6B-60ADE652F8A7}" sibTransId="{47E6BC25-7095-495C-8246-0A52A1B18063}"/>
    <dgm:cxn modelId="{B9273B8A-D142-F44E-8A83-3A8117A077DD}" type="presOf" srcId="{ADB6A146-2D40-4443-8EBB-5522C054C617}" destId="{C90B8D54-6ADF-4281-A745-9A6EAA03CE5E}" srcOrd="0" destOrd="0" presId="urn:microsoft.com/office/officeart/2005/8/layout/StepDownProcess"/>
    <dgm:cxn modelId="{F4B65536-87AE-0B4E-BAED-41F155A6AE65}" type="presOf" srcId="{5AF8298B-E0EB-4EF1-8BED-FAC0FAC4F010}" destId="{25B91CB9-A926-4A7F-81B3-8EA5332DD1DB}" srcOrd="0" destOrd="0" presId="urn:microsoft.com/office/officeart/2005/8/layout/StepDownProcess"/>
    <dgm:cxn modelId="{140B05F8-F948-8D43-865D-25989D73369D}" type="presOf" srcId="{C78BCC0F-B79F-43D8-896D-995E26F24B08}" destId="{5AF534B1-F980-49C9-BBEE-19B862AE4666}" srcOrd="0" destOrd="0" presId="urn:microsoft.com/office/officeart/2005/8/layout/StepDownProcess"/>
    <dgm:cxn modelId="{643AC1AD-002D-C245-839F-8961F221B309}" type="presOf" srcId="{2E4EFA45-08C3-4AD5-B0DC-8264CDF28129}" destId="{30A5B8EE-21FA-4B0E-BA69-0F33B8B93A99}" srcOrd="0" destOrd="0" presId="urn:microsoft.com/office/officeart/2005/8/layout/StepDownProcess"/>
    <dgm:cxn modelId="{8C2F4474-5576-3B49-AC29-AD027F8C5E69}" type="presOf" srcId="{A09F99C7-E7F6-4DAE-B856-BCD44B5238F3}" destId="{58B4AADB-FDBF-43B6-BAAB-64610314B37F}" srcOrd="0" destOrd="0" presId="urn:microsoft.com/office/officeart/2005/8/layout/StepDownProcess"/>
    <dgm:cxn modelId="{676D718B-6E04-48BF-91E9-AD2A5AE49029}" srcId="{821F446A-9F59-4A75-AF51-A00817A1960B}" destId="{ADB6A146-2D40-4443-8EBB-5522C054C617}" srcOrd="4" destOrd="0" parTransId="{22CCEAF3-063F-43D4-8FED-6191FAB33981}" sibTransId="{B2D15636-9DE9-4EDB-9B90-94F18E0F055E}"/>
    <dgm:cxn modelId="{09E4E771-9DA0-3140-A713-89751BC914FF}" type="presParOf" srcId="{31F5F0A5-95D5-4BBB-A872-D94ED54D3AC1}" destId="{61AA7C06-4E51-4965-999F-5E1EF5267EF0}" srcOrd="0" destOrd="0" presId="urn:microsoft.com/office/officeart/2005/8/layout/StepDownProcess"/>
    <dgm:cxn modelId="{C01918E4-0BE2-2044-AC51-37B37F564CF5}" type="presParOf" srcId="{61AA7C06-4E51-4965-999F-5E1EF5267EF0}" destId="{8A21CDEF-4344-4DE6-B8DF-FB9BE085706A}" srcOrd="0" destOrd="0" presId="urn:microsoft.com/office/officeart/2005/8/layout/StepDownProcess"/>
    <dgm:cxn modelId="{C3FF6AEF-A550-134F-9298-2A37A3D6C125}" type="presParOf" srcId="{61AA7C06-4E51-4965-999F-5E1EF5267EF0}" destId="{30A5B8EE-21FA-4B0E-BA69-0F33B8B93A99}" srcOrd="1" destOrd="0" presId="urn:microsoft.com/office/officeart/2005/8/layout/StepDownProcess"/>
    <dgm:cxn modelId="{86AFF3D3-FED0-0344-B56D-9634D61709E0}" type="presParOf" srcId="{61AA7C06-4E51-4965-999F-5E1EF5267EF0}" destId="{C1656163-3A07-444E-9429-8111886719DF}" srcOrd="2" destOrd="0" presId="urn:microsoft.com/office/officeart/2005/8/layout/StepDownProcess"/>
    <dgm:cxn modelId="{299845AD-303C-614E-9529-28931D9F7177}" type="presParOf" srcId="{31F5F0A5-95D5-4BBB-A872-D94ED54D3AC1}" destId="{8F03286F-0EFC-44DD-B745-9B0D96FF30CC}" srcOrd="1" destOrd="0" presId="urn:microsoft.com/office/officeart/2005/8/layout/StepDownProcess"/>
    <dgm:cxn modelId="{F936B0DF-DE4D-E044-AB75-3B409A364E02}" type="presParOf" srcId="{31F5F0A5-95D5-4BBB-A872-D94ED54D3AC1}" destId="{6B1F646F-F2E0-48F2-9A5B-58924A43178A}" srcOrd="2" destOrd="0" presId="urn:microsoft.com/office/officeart/2005/8/layout/StepDownProcess"/>
    <dgm:cxn modelId="{7542E0E9-A3AF-C14C-A531-7189CDC15B98}" type="presParOf" srcId="{6B1F646F-F2E0-48F2-9A5B-58924A43178A}" destId="{7D62303F-2983-4354-B357-CE69B763DC7B}" srcOrd="0" destOrd="0" presId="urn:microsoft.com/office/officeart/2005/8/layout/StepDownProcess"/>
    <dgm:cxn modelId="{593DB564-F248-E64E-A47D-C2AA19EA234B}" type="presParOf" srcId="{6B1F646F-F2E0-48F2-9A5B-58924A43178A}" destId="{58B4AADB-FDBF-43B6-BAAB-64610314B37F}" srcOrd="1" destOrd="0" presId="urn:microsoft.com/office/officeart/2005/8/layout/StepDownProcess"/>
    <dgm:cxn modelId="{1D383082-9E7C-184D-ADFE-3436F748A0DC}" type="presParOf" srcId="{6B1F646F-F2E0-48F2-9A5B-58924A43178A}" destId="{70EC4316-F3BF-4D1B-8F8C-27295C29458C}" srcOrd="2" destOrd="0" presId="urn:microsoft.com/office/officeart/2005/8/layout/StepDownProcess"/>
    <dgm:cxn modelId="{E4B5C44D-4379-A547-A843-C5D1EDB11E99}" type="presParOf" srcId="{31F5F0A5-95D5-4BBB-A872-D94ED54D3AC1}" destId="{2B9FDBFA-0555-41F5-95B4-432CBB49999A}" srcOrd="3" destOrd="0" presId="urn:microsoft.com/office/officeart/2005/8/layout/StepDownProcess"/>
    <dgm:cxn modelId="{35E10375-A60F-124C-AB2A-5F7E25BF0192}" type="presParOf" srcId="{31F5F0A5-95D5-4BBB-A872-D94ED54D3AC1}" destId="{9230AF6E-7D1F-4042-B283-C10EF6FAF78B}" srcOrd="4" destOrd="0" presId="urn:microsoft.com/office/officeart/2005/8/layout/StepDownProcess"/>
    <dgm:cxn modelId="{AE606EF4-15A0-5341-AF22-52FF5C844073}" type="presParOf" srcId="{9230AF6E-7D1F-4042-B283-C10EF6FAF78B}" destId="{F6C53178-CB21-474C-9F6F-1D2986ABB08A}" srcOrd="0" destOrd="0" presId="urn:microsoft.com/office/officeart/2005/8/layout/StepDownProcess"/>
    <dgm:cxn modelId="{E46A528C-E9A1-794D-8CE0-A012B167459E}" type="presParOf" srcId="{9230AF6E-7D1F-4042-B283-C10EF6FAF78B}" destId="{5AF534B1-F980-49C9-BBEE-19B862AE4666}" srcOrd="1" destOrd="0" presId="urn:microsoft.com/office/officeart/2005/8/layout/StepDownProcess"/>
    <dgm:cxn modelId="{9C101C27-284F-834C-AAF5-13F476FFAE45}" type="presParOf" srcId="{9230AF6E-7D1F-4042-B283-C10EF6FAF78B}" destId="{EA3842E8-2F16-4889-B421-8084605A6B64}" srcOrd="2" destOrd="0" presId="urn:microsoft.com/office/officeart/2005/8/layout/StepDownProcess"/>
    <dgm:cxn modelId="{6D90CA75-960F-4C4A-A3A0-234D0200455C}" type="presParOf" srcId="{31F5F0A5-95D5-4BBB-A872-D94ED54D3AC1}" destId="{D96F5C5A-A2E4-4EF9-BA1E-F46E233BA23A}" srcOrd="5" destOrd="0" presId="urn:microsoft.com/office/officeart/2005/8/layout/StepDownProcess"/>
    <dgm:cxn modelId="{46B3D276-E2C7-C74C-9497-EB4A7E6460D9}" type="presParOf" srcId="{31F5F0A5-95D5-4BBB-A872-D94ED54D3AC1}" destId="{A00A9A46-C944-4531-B3CD-E2E4032030FB}" srcOrd="6" destOrd="0" presId="urn:microsoft.com/office/officeart/2005/8/layout/StepDownProcess"/>
    <dgm:cxn modelId="{BA48AB65-F050-FA43-A9C2-A9C6B74B0124}" type="presParOf" srcId="{A00A9A46-C944-4531-B3CD-E2E4032030FB}" destId="{EA493D7E-34BC-4667-AF6C-55897EE499B7}" srcOrd="0" destOrd="0" presId="urn:microsoft.com/office/officeart/2005/8/layout/StepDownProcess"/>
    <dgm:cxn modelId="{A3F1DBBA-F7E5-E844-9AF5-E19862F94BB4}" type="presParOf" srcId="{A00A9A46-C944-4531-B3CD-E2E4032030FB}" destId="{25B91CB9-A926-4A7F-81B3-8EA5332DD1DB}" srcOrd="1" destOrd="0" presId="urn:microsoft.com/office/officeart/2005/8/layout/StepDownProcess"/>
    <dgm:cxn modelId="{076B339F-EA68-554A-ABA8-112F65A26F31}" type="presParOf" srcId="{A00A9A46-C944-4531-B3CD-E2E4032030FB}" destId="{BE21189A-0456-4B28-BD0A-AFEF432068A4}" srcOrd="2" destOrd="0" presId="urn:microsoft.com/office/officeart/2005/8/layout/StepDownProcess"/>
    <dgm:cxn modelId="{1DE8414E-CF34-D94E-BCD8-270EBD558E78}" type="presParOf" srcId="{31F5F0A5-95D5-4BBB-A872-D94ED54D3AC1}" destId="{A298BDEA-3ADE-4AD0-AF93-1AA7B1CB5901}" srcOrd="7" destOrd="0" presId="urn:microsoft.com/office/officeart/2005/8/layout/StepDownProcess"/>
    <dgm:cxn modelId="{6535293E-341B-9646-BF2A-19158418566F}" type="presParOf" srcId="{31F5F0A5-95D5-4BBB-A872-D94ED54D3AC1}" destId="{5C8166F6-072B-4D3B-A9A3-877313077B3F}" srcOrd="8" destOrd="0" presId="urn:microsoft.com/office/officeart/2005/8/layout/StepDownProcess"/>
    <dgm:cxn modelId="{BE6686D7-EBC1-B940-AD93-3E5D3C39B354}" type="presParOf" srcId="{5C8166F6-072B-4D3B-A9A3-877313077B3F}" destId="{C90B8D54-6ADF-4281-A745-9A6EAA03CE5E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21CDEF-4344-4DE6-B8DF-FB9BE085706A}">
      <dsp:nvSpPr>
        <dsp:cNvPr id="0" name=""/>
        <dsp:cNvSpPr/>
      </dsp:nvSpPr>
      <dsp:spPr>
        <a:xfrm rot="5400000">
          <a:off x="3021574" y="762875"/>
          <a:ext cx="663918" cy="7558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5B8EE-21FA-4B0E-BA69-0F33B8B93A99}">
      <dsp:nvSpPr>
        <dsp:cNvPr id="0" name=""/>
        <dsp:cNvSpPr/>
      </dsp:nvSpPr>
      <dsp:spPr>
        <a:xfrm>
          <a:off x="2845676" y="26907"/>
          <a:ext cx="1117648" cy="7823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Serialize Request</a:t>
          </a:r>
        </a:p>
      </dsp:txBody>
      <dsp:txXfrm>
        <a:off x="2883872" y="65103"/>
        <a:ext cx="1041256" cy="705925"/>
      </dsp:txXfrm>
    </dsp:sp>
    <dsp:sp modelId="{C1656163-3A07-444E-9429-8111886719DF}">
      <dsp:nvSpPr>
        <dsp:cNvPr id="0" name=""/>
        <dsp:cNvSpPr/>
      </dsp:nvSpPr>
      <dsp:spPr>
        <a:xfrm>
          <a:off x="3963325" y="101519"/>
          <a:ext cx="812871" cy="632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62303F-2983-4354-B357-CE69B763DC7B}">
      <dsp:nvSpPr>
        <dsp:cNvPr id="0" name=""/>
        <dsp:cNvSpPr/>
      </dsp:nvSpPr>
      <dsp:spPr>
        <a:xfrm rot="5400000">
          <a:off x="3948224" y="1641676"/>
          <a:ext cx="663918" cy="7558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B4AADB-FDBF-43B6-BAAB-64610314B37F}">
      <dsp:nvSpPr>
        <dsp:cNvPr id="0" name=""/>
        <dsp:cNvSpPr/>
      </dsp:nvSpPr>
      <dsp:spPr>
        <a:xfrm>
          <a:off x="3772326" y="905708"/>
          <a:ext cx="1117648" cy="7823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Send Request</a:t>
          </a:r>
        </a:p>
      </dsp:txBody>
      <dsp:txXfrm>
        <a:off x="3810522" y="943904"/>
        <a:ext cx="1041256" cy="705925"/>
      </dsp:txXfrm>
    </dsp:sp>
    <dsp:sp modelId="{70EC4316-F3BF-4D1B-8F8C-27295C29458C}">
      <dsp:nvSpPr>
        <dsp:cNvPr id="0" name=""/>
        <dsp:cNvSpPr/>
      </dsp:nvSpPr>
      <dsp:spPr>
        <a:xfrm>
          <a:off x="4889974" y="980320"/>
          <a:ext cx="812871" cy="632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C53178-CB21-474C-9F6F-1D2986ABB08A}">
      <dsp:nvSpPr>
        <dsp:cNvPr id="0" name=""/>
        <dsp:cNvSpPr/>
      </dsp:nvSpPr>
      <dsp:spPr>
        <a:xfrm rot="5400000">
          <a:off x="4874873" y="2520477"/>
          <a:ext cx="663918" cy="7558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534B1-F980-49C9-BBEE-19B862AE4666}">
      <dsp:nvSpPr>
        <dsp:cNvPr id="0" name=""/>
        <dsp:cNvSpPr/>
      </dsp:nvSpPr>
      <dsp:spPr>
        <a:xfrm>
          <a:off x="4698975" y="1784510"/>
          <a:ext cx="1117648" cy="7823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Receive Response Headers</a:t>
          </a:r>
        </a:p>
      </dsp:txBody>
      <dsp:txXfrm>
        <a:off x="4737171" y="1822706"/>
        <a:ext cx="1041256" cy="705925"/>
      </dsp:txXfrm>
    </dsp:sp>
    <dsp:sp modelId="{EA3842E8-2F16-4889-B421-8084605A6B64}">
      <dsp:nvSpPr>
        <dsp:cNvPr id="0" name=""/>
        <dsp:cNvSpPr/>
      </dsp:nvSpPr>
      <dsp:spPr>
        <a:xfrm>
          <a:off x="5816624" y="1859121"/>
          <a:ext cx="812871" cy="632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493D7E-34BC-4667-AF6C-55897EE499B7}">
      <dsp:nvSpPr>
        <dsp:cNvPr id="0" name=""/>
        <dsp:cNvSpPr/>
      </dsp:nvSpPr>
      <dsp:spPr>
        <a:xfrm rot="5400000">
          <a:off x="5801523" y="3399278"/>
          <a:ext cx="663918" cy="7558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91CB9-A926-4A7F-81B3-8EA5332DD1DB}">
      <dsp:nvSpPr>
        <dsp:cNvPr id="0" name=""/>
        <dsp:cNvSpPr/>
      </dsp:nvSpPr>
      <dsp:spPr>
        <a:xfrm>
          <a:off x="5625625" y="2663311"/>
          <a:ext cx="1117648" cy="7823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Download Response</a:t>
          </a:r>
        </a:p>
      </dsp:txBody>
      <dsp:txXfrm>
        <a:off x="5663821" y="2701507"/>
        <a:ext cx="1041256" cy="705925"/>
      </dsp:txXfrm>
    </dsp:sp>
    <dsp:sp modelId="{BE21189A-0456-4B28-BD0A-AFEF432068A4}">
      <dsp:nvSpPr>
        <dsp:cNvPr id="0" name=""/>
        <dsp:cNvSpPr/>
      </dsp:nvSpPr>
      <dsp:spPr>
        <a:xfrm>
          <a:off x="6743273" y="2737923"/>
          <a:ext cx="812871" cy="632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B8D54-6ADF-4281-A745-9A6EAA03CE5E}">
      <dsp:nvSpPr>
        <dsp:cNvPr id="0" name=""/>
        <dsp:cNvSpPr/>
      </dsp:nvSpPr>
      <dsp:spPr>
        <a:xfrm>
          <a:off x="6552274" y="3542112"/>
          <a:ext cx="1117648" cy="7823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Deserialize Response</a:t>
          </a:r>
        </a:p>
      </dsp:txBody>
      <dsp:txXfrm>
        <a:off x="6590470" y="3580308"/>
        <a:ext cx="1041256" cy="705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3E871-B8F7-4152-814A-7715F623794D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404C9-D995-49E1-A188-D96374205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63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404C9-D995-49E1-A188-D96374205A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79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404C9-D995-49E1-A188-D96374205A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78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404C9-D995-49E1-A188-D96374205A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33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404C9-D995-49E1-A188-D96374205A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82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404C9-D995-49E1-A188-D96374205A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78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404C9-D995-49E1-A188-D96374205A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31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404C9-D995-49E1-A188-D96374205A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32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404C9-D995-49E1-A188-D96374205A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43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404C9-D995-49E1-A188-D96374205A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52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404C9-D995-49E1-A188-D96374205A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91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404C9-D995-49E1-A188-D96374205A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47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D1BC4C-DBBA-1A46-BD21-33C27A89343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6504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404C9-D995-49E1-A188-D96374205A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404C9-D995-49E1-A188-D96374205A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19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404C9-D995-49E1-A188-D96374205A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68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404C9-D995-49E1-A188-D96374205A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78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404C9-D995-49E1-A188-D96374205A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86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404C9-D995-49E1-A188-D96374205A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83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404C9-D995-49E1-A188-D96374205A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17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404C9-D995-49E1-A188-D96374205A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3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16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41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7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5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43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40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2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22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28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97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2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C66E3-29A9-874C-B80D-C4D9C846BBB6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76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jpeg"/><Relationship Id="rId39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emf"/><Relationship Id="rId34" Type="http://schemas.openxmlformats.org/officeDocument/2006/relationships/image" Target="../media/image33.emf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jpeg"/><Relationship Id="rId33" Type="http://schemas.openxmlformats.org/officeDocument/2006/relationships/image" Target="../media/image32.png"/><Relationship Id="rId38" Type="http://schemas.openxmlformats.org/officeDocument/2006/relationships/image" Target="../media/image37.jpeg"/><Relationship Id="rId46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9.emf"/><Relationship Id="rId29" Type="http://schemas.openxmlformats.org/officeDocument/2006/relationships/image" Target="../media/image28.png"/><Relationship Id="rId41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emf"/><Relationship Id="rId45" Type="http://schemas.openxmlformats.org/officeDocument/2006/relationships/image" Target="../media/image44.jp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emf"/><Relationship Id="rId36" Type="http://schemas.openxmlformats.org/officeDocument/2006/relationships/image" Target="../media/image35.emf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31" Type="http://schemas.openxmlformats.org/officeDocument/2006/relationships/image" Target="../media/image30.emf"/><Relationship Id="rId44" Type="http://schemas.openxmlformats.org/officeDocument/2006/relationships/image" Target="../media/image43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gif"/><Relationship Id="rId30" Type="http://schemas.openxmlformats.org/officeDocument/2006/relationships/image" Target="../media/image29.png"/><Relationship Id="rId35" Type="http://schemas.openxmlformats.org/officeDocument/2006/relationships/image" Target="../media/image34.emf"/><Relationship Id="rId43" Type="http://schemas.openxmlformats.org/officeDocument/2006/relationships/image" Target="../media/image42.png"/><Relationship Id="rId48" Type="http://schemas.openxmlformats.org/officeDocument/2006/relationships/image" Target="../media/image4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6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5233" y="1870515"/>
            <a:ext cx="9144000" cy="23876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Hidden ASP.NET </a:t>
            </a:r>
            <a:r>
              <a:rPr lang="en-US" dirty="0" err="1">
                <a:solidFill>
                  <a:srgbClr val="FFFFFF"/>
                </a:solidFill>
              </a:rPr>
              <a:t>Peformance</a:t>
            </a:r>
            <a:r>
              <a:rPr lang="en-US" dirty="0">
                <a:solidFill>
                  <a:srgbClr val="FFFFFF"/>
                </a:solidFill>
              </a:rPr>
              <a:t> Problems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4507" y="4599574"/>
            <a:ext cx="9144000" cy="165576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Matt Watson</a:t>
            </a:r>
          </a:p>
          <a:p>
            <a:pPr algn="l"/>
            <a:r>
              <a:rPr lang="en-US" sz="1800" dirty="0">
                <a:solidFill>
                  <a:schemeClr val="tx2"/>
                </a:solidFill>
              </a:rPr>
              <a:t>Founder &amp; CEO, </a:t>
            </a:r>
            <a:r>
              <a:rPr lang="en-US" sz="1800" dirty="0" err="1">
                <a:solidFill>
                  <a:schemeClr val="tx2"/>
                </a:solidFill>
              </a:rPr>
              <a:t>Stackify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79" y="311877"/>
            <a:ext cx="654627" cy="65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98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0611" y="527479"/>
            <a:ext cx="9290777" cy="5892694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8063068">
            <a:off x="4258978" y="4335039"/>
            <a:ext cx="384864" cy="679011"/>
          </a:xfrm>
          <a:prstGeom prst="down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497108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Improve page load times</a:t>
            </a:r>
          </a:p>
        </p:txBody>
      </p:sp>
      <p:pic>
        <p:nvPicPr>
          <p:cNvPr id="1026" name="Picture 2" descr="Improve application perform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821932"/>
            <a:ext cx="9677400" cy="24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 load performance improvment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440267"/>
            <a:ext cx="9677400" cy="238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236891" y="2726676"/>
            <a:ext cx="11290234" cy="3915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69085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7278" y="359788"/>
            <a:ext cx="9678739" cy="5968499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4016090">
            <a:off x="7532815" y="1019764"/>
            <a:ext cx="384864" cy="67901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662044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Exceptions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384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Avoid them at all costs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Find hidden exceptions with Prefix</a:t>
            </a:r>
          </a:p>
          <a:p>
            <a:endParaRPr lang="en-US" dirty="0"/>
          </a:p>
          <a:p>
            <a:r>
              <a:rPr lang="en-US" dirty="0"/>
              <a:t>Track all first chance exceptions to hunt them down</a:t>
            </a:r>
          </a:p>
          <a:p>
            <a:endParaRPr lang="en-US" dirty="0"/>
          </a:p>
          <a:p>
            <a:r>
              <a:rPr lang="en-US" dirty="0"/>
              <a:t>Aggregate all exceptions in production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658732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Tip #2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Serialization</a:t>
            </a:r>
          </a:p>
        </p:txBody>
      </p:sp>
    </p:spTree>
    <p:extLst>
      <p:ext uri="{BB962C8B-B14F-4D97-AF65-F5344CB8AC3E}">
        <p14:creationId xmlns:p14="http://schemas.microsoft.com/office/powerpoint/2010/main" val="1032960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Web requests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30172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423675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Breaking down a WCF request client 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04" y="1892754"/>
            <a:ext cx="10623096" cy="37165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85204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873836" cy="132556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Breaking down a WCF request server 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6163"/>
            <a:ext cx="10553650" cy="2490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2039401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REST call client 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1000392" cy="34454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089938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REST call server 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8514"/>
            <a:ext cx="10496006" cy="36455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250936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aige Technolog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570" y="422618"/>
            <a:ext cx="2251008" cy="1282506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656037"/>
              </p:ext>
            </p:extLst>
          </p:nvPr>
        </p:nvGraphicFramePr>
        <p:xfrm>
          <a:off x="1609746" y="76339"/>
          <a:ext cx="8956888" cy="1723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23808">
                <a:tc>
                  <a:txBody>
                    <a:bodyPr/>
                    <a:lstStyle/>
                    <a:p>
                      <a:pPr algn="l"/>
                      <a:r>
                        <a:rPr lang="en-US" sz="2400" u="sng" dirty="0">
                          <a:solidFill>
                            <a:schemeClr val="accent2"/>
                          </a:solidFill>
                        </a:rPr>
                        <a:t>TITANIUM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97711"/>
              </p:ext>
            </p:extLst>
          </p:nvPr>
        </p:nvGraphicFramePr>
        <p:xfrm>
          <a:off x="1601504" y="1911927"/>
          <a:ext cx="8956888" cy="1813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13414">
                <a:tc>
                  <a:txBody>
                    <a:bodyPr/>
                    <a:lstStyle/>
                    <a:p>
                      <a:r>
                        <a:rPr lang="en-US" sz="2000" u="sng" dirty="0">
                          <a:solidFill>
                            <a:schemeClr val="accent2"/>
                          </a:solidFill>
                        </a:rPr>
                        <a:t>Platinum</a:t>
                      </a:r>
                      <a:r>
                        <a:rPr lang="en-US" sz="2000" u="sng" baseline="0" dirty="0">
                          <a:solidFill>
                            <a:schemeClr val="accent2"/>
                          </a:solidFill>
                        </a:rPr>
                        <a:t> Sponsors</a:t>
                      </a:r>
                      <a:endParaRPr lang="en-US" sz="2000" u="sng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 descr="Adaptive Solutions Gro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2087" y="79281"/>
            <a:ext cx="3932916" cy="773475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465275"/>
              </p:ext>
            </p:extLst>
          </p:nvPr>
        </p:nvGraphicFramePr>
        <p:xfrm>
          <a:off x="1609746" y="3852862"/>
          <a:ext cx="8956888" cy="2903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3538">
                <a:tc>
                  <a:txBody>
                    <a:bodyPr/>
                    <a:lstStyle/>
                    <a:p>
                      <a:r>
                        <a:rPr lang="en-US" u="sng" baseline="0" dirty="0">
                          <a:solidFill>
                            <a:schemeClr val="accent2"/>
                          </a:solidFill>
                        </a:rPr>
                        <a:t>Gold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" name="Picture 22" descr="Bradford and Galt.png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4339" y="3944782"/>
            <a:ext cx="794074" cy="544508"/>
          </a:xfrm>
          <a:prstGeom prst="rect">
            <a:avLst/>
          </a:prstGeom>
        </p:spPr>
      </p:pic>
      <p:pic>
        <p:nvPicPr>
          <p:cNvPr id="24" name="Picture 23" descr="Centriq Traini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274" y="6155678"/>
            <a:ext cx="1273457" cy="539097"/>
          </a:xfrm>
          <a:prstGeom prst="rect">
            <a:avLst/>
          </a:prstGeom>
        </p:spPr>
      </p:pic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6464" y="4092020"/>
            <a:ext cx="1167630" cy="316929"/>
          </a:xfrm>
          <a:prstGeom prst="rect">
            <a:avLst/>
          </a:prstGeom>
        </p:spPr>
      </p:pic>
      <p:pic>
        <p:nvPicPr>
          <p:cNvPr id="28" name="Picture 27" descr="DSI.png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032" y="4327012"/>
            <a:ext cx="869920" cy="282784"/>
          </a:xfrm>
          <a:prstGeom prst="rect">
            <a:avLst/>
          </a:prstGeom>
        </p:spPr>
      </p:pic>
      <p:pic>
        <p:nvPicPr>
          <p:cNvPr id="29" name="Picture 28" descr="Garmi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2724" y="3929454"/>
            <a:ext cx="1221914" cy="331662"/>
          </a:xfrm>
          <a:prstGeom prst="rect">
            <a:avLst/>
          </a:prstGeom>
        </p:spPr>
      </p:pic>
      <p:pic>
        <p:nvPicPr>
          <p:cNvPr id="31" name="Picture 30" descr="Keyhole Softwar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492" y="3965281"/>
            <a:ext cx="1285045" cy="465065"/>
          </a:xfrm>
          <a:prstGeom prst="rect">
            <a:avLst/>
          </a:prstGeom>
        </p:spPr>
      </p:pic>
      <p:pic>
        <p:nvPicPr>
          <p:cNvPr id="32" name="Picture 31" descr="KU Edwards Campus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6423" y="1931731"/>
            <a:ext cx="1468114" cy="1174490"/>
          </a:xfrm>
          <a:prstGeom prst="rect">
            <a:avLst/>
          </a:prstGeom>
        </p:spPr>
      </p:pic>
      <p:pic>
        <p:nvPicPr>
          <p:cNvPr id="33" name="Picture 32" descr="LRS Consulting Services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0805" y="4785403"/>
            <a:ext cx="1349747" cy="449915"/>
          </a:xfrm>
          <a:prstGeom prst="rect">
            <a:avLst/>
          </a:prstGeom>
        </p:spPr>
      </p:pic>
      <p:pic>
        <p:nvPicPr>
          <p:cNvPr id="42" name="Picture 41" descr="UnitedLex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9069" y="5089641"/>
            <a:ext cx="1314797" cy="323064"/>
          </a:xfrm>
          <a:prstGeom prst="rect">
            <a:avLst/>
          </a:prstGeom>
        </p:spPr>
      </p:pic>
      <p:pic>
        <p:nvPicPr>
          <p:cNvPr id="14" name="Picture 13" descr="DST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3748" y="4550551"/>
            <a:ext cx="704469" cy="634023"/>
          </a:xfrm>
          <a:prstGeom prst="rect">
            <a:avLst/>
          </a:prstGeom>
        </p:spPr>
      </p:pic>
      <p:pic>
        <p:nvPicPr>
          <p:cNvPr id="12" name="Picture 11" descr="Balance Innovations.png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999" y="4881452"/>
            <a:ext cx="662388" cy="523797"/>
          </a:xfrm>
          <a:prstGeom prst="rect">
            <a:avLst/>
          </a:prstGeom>
        </p:spPr>
      </p:pic>
      <p:pic>
        <p:nvPicPr>
          <p:cNvPr id="16" name="Picture 15" descr="Jack Henry And Associate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4883" y="1972757"/>
            <a:ext cx="2278005" cy="540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219" y="1957097"/>
            <a:ext cx="2218400" cy="534100"/>
          </a:xfrm>
          <a:prstGeom prst="rect">
            <a:avLst/>
          </a:prstGeom>
        </p:spPr>
      </p:pic>
      <p:pic>
        <p:nvPicPr>
          <p:cNvPr id="17" name="Picture 16" descr="2011_Commerce_4C.PNG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351" y="4623833"/>
            <a:ext cx="1726884" cy="2728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214" y="932265"/>
            <a:ext cx="3303214" cy="8039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576" y="2442821"/>
            <a:ext cx="2399407" cy="5540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4714" y="3129376"/>
            <a:ext cx="3019886" cy="6688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943" y="3060011"/>
            <a:ext cx="1995608" cy="6472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397000" y="431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2314" y="2556971"/>
            <a:ext cx="2660893" cy="5171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960" y="2598241"/>
            <a:ext cx="1460961" cy="8075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1248" y="4614023"/>
            <a:ext cx="1182931" cy="43415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1385" y="4502937"/>
            <a:ext cx="972480" cy="4551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0065" y="4464203"/>
            <a:ext cx="1208945" cy="3923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0324" y="5490809"/>
            <a:ext cx="1383216" cy="2411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6874" y="4282429"/>
            <a:ext cx="1420897" cy="30889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6127" y="3925589"/>
            <a:ext cx="1038135" cy="4974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883" y="5832152"/>
            <a:ext cx="1317088" cy="24384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025" y="4961127"/>
            <a:ext cx="1278577" cy="38628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0968" y="5496449"/>
            <a:ext cx="861350" cy="62643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7734" y="5546820"/>
            <a:ext cx="1176904" cy="47691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3968" y="4992965"/>
            <a:ext cx="1274844" cy="3334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929" y="5492803"/>
            <a:ext cx="1130970" cy="4612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9560" y="5513369"/>
            <a:ext cx="624987" cy="624987"/>
          </a:xfrm>
          <a:prstGeom prst="rect">
            <a:avLst/>
          </a:prstGeom>
        </p:spPr>
      </p:pic>
      <p:pic>
        <p:nvPicPr>
          <p:cNvPr id="44" name="Picture 43" descr="CMH KC blue white"/>
          <p:cNvPicPr>
            <a:picLocks noChangeAspect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1682999" y="6289705"/>
            <a:ext cx="1556818" cy="32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2041" y="5339221"/>
            <a:ext cx="1377054" cy="4053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5645" y="5773295"/>
            <a:ext cx="1863541" cy="14400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4712" y="5998076"/>
            <a:ext cx="941923" cy="83964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1959" y="5809340"/>
            <a:ext cx="553396" cy="5589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6540" y="6270582"/>
            <a:ext cx="1738527" cy="30928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6109" y="6061586"/>
            <a:ext cx="1110786" cy="60810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5864" y="633604"/>
            <a:ext cx="2500066" cy="1069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9639" y="5270494"/>
            <a:ext cx="1081778" cy="72758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3563600" y="392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37" name="Picture 36" descr="Oakwood Systems.png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926" y="3944647"/>
            <a:ext cx="1184856" cy="29790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95" y="3010500"/>
            <a:ext cx="1992570" cy="60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2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Reading incoming data</a:t>
            </a:r>
          </a:p>
        </p:txBody>
      </p:sp>
      <p:pic>
        <p:nvPicPr>
          <p:cNvPr id="6146" name="Picture 2" descr="prefix read data cod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3267"/>
            <a:ext cx="3496909" cy="136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ad json manuall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169" y="3577967"/>
            <a:ext cx="8605714" cy="234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/>
          <p:cNvSpPr/>
          <p:nvPr/>
        </p:nvSpPr>
        <p:spPr>
          <a:xfrm rot="5400000">
            <a:off x="8376147" y="3921268"/>
            <a:ext cx="384864" cy="67901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5400000">
            <a:off x="4018139" y="2102390"/>
            <a:ext cx="384864" cy="67901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858144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Comparing different usages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822" y="1687078"/>
            <a:ext cx="6518356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134058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Web request &amp; serialization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payload size</a:t>
            </a:r>
          </a:p>
          <a:p>
            <a:endParaRPr lang="en-US" dirty="0"/>
          </a:p>
          <a:p>
            <a:r>
              <a:rPr lang="en-US" dirty="0"/>
              <a:t>Customize JSON </a:t>
            </a:r>
            <a:r>
              <a:rPr lang="en-US" dirty="0" err="1"/>
              <a:t>serializers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Consider manually reading incoming data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208144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3978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Tip #3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SSL Overhead</a:t>
            </a:r>
          </a:p>
        </p:txBody>
      </p:sp>
    </p:spTree>
    <p:extLst>
      <p:ext uri="{BB962C8B-B14F-4D97-AF65-F5344CB8AC3E}">
        <p14:creationId xmlns:p14="http://schemas.microsoft.com/office/powerpoint/2010/main" val="834577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SSL Overhead on 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own Arrow 3"/>
          <p:cNvSpPr/>
          <p:nvPr/>
        </p:nvSpPr>
        <p:spPr>
          <a:xfrm rot="11409323">
            <a:off x="7154334" y="4094294"/>
            <a:ext cx="732367" cy="13716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91" y="2858085"/>
            <a:ext cx="9624810" cy="11432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03815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IIS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141" y="1599670"/>
            <a:ext cx="7839075" cy="4429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wn Arrow 3"/>
          <p:cNvSpPr/>
          <p:nvPr/>
        </p:nvSpPr>
        <p:spPr>
          <a:xfrm>
            <a:off x="2535767" y="1401233"/>
            <a:ext cx="732367" cy="13716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992151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SSL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Offload SSL to load balancer or hardware if possible</a:t>
            </a:r>
          </a:p>
          <a:p>
            <a:pPr lvl="1"/>
            <a:r>
              <a:rPr lang="en-US" dirty="0" err="1"/>
              <a:t>Netscaler</a:t>
            </a:r>
            <a:r>
              <a:rPr lang="en-US" dirty="0"/>
              <a:t>, F5,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Azure Application Gateway for SSL offloading</a:t>
            </a:r>
          </a:p>
          <a:p>
            <a:endParaRPr lang="en-US" dirty="0"/>
          </a:p>
          <a:p>
            <a:r>
              <a:rPr lang="en-US" dirty="0"/>
              <a:t>AWS use ELB with SSL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652787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476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Tip #4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2058018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Garbage collection pauses </a:t>
            </a:r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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7"/>
            <a:ext cx="10435046" cy="43820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979047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Monitoring GC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55" y="1690688"/>
            <a:ext cx="9020584" cy="43635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48455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Tip #1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Hidden Exceptions!</a:t>
            </a:r>
          </a:p>
        </p:txBody>
      </p:sp>
    </p:spTree>
    <p:extLst>
      <p:ext uri="{BB962C8B-B14F-4D97-AF65-F5344CB8AC3E}">
        <p14:creationId xmlns:p14="http://schemas.microsoft.com/office/powerpoint/2010/main" val="1232469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Monitoring GC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68" y="1468619"/>
            <a:ext cx="11363202" cy="4599079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3511309">
            <a:off x="6828236" y="1956006"/>
            <a:ext cx="732367" cy="13716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411041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Garbage Collection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624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Avoid the large object heap</a:t>
            </a:r>
          </a:p>
          <a:p>
            <a:endParaRPr lang="en-US" dirty="0"/>
          </a:p>
          <a:p>
            <a:r>
              <a:rPr lang="en-US" dirty="0"/>
              <a:t>Use streams where you can</a:t>
            </a:r>
          </a:p>
          <a:p>
            <a:endParaRPr lang="en-US" dirty="0"/>
          </a:p>
          <a:p>
            <a:r>
              <a:rPr lang="en-US" dirty="0"/>
              <a:t>Avoid large strings</a:t>
            </a:r>
          </a:p>
          <a:p>
            <a:endParaRPr lang="en-US" dirty="0"/>
          </a:p>
          <a:p>
            <a:r>
              <a:rPr lang="en-US" dirty="0"/>
              <a:t>Server vs workstation GC mode &lt;</a:t>
            </a:r>
            <a:r>
              <a:rPr lang="en-US" dirty="0" err="1"/>
              <a:t>gcServer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Monitor GC performance counters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71365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0905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Tip #5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Real SQL Performance</a:t>
            </a:r>
          </a:p>
        </p:txBody>
      </p:sp>
    </p:spTree>
    <p:extLst>
      <p:ext uri="{BB962C8B-B14F-4D97-AF65-F5344CB8AC3E}">
        <p14:creationId xmlns:p14="http://schemas.microsoft.com/office/powerpoint/2010/main" val="1281625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sql query tim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775" y="365125"/>
            <a:ext cx="7906449" cy="572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988626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sql query tim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46" y="365125"/>
            <a:ext cx="981075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564562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What does App Insights say?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8698" y="1825625"/>
            <a:ext cx="8054604" cy="4351338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4902955">
            <a:off x="4039590" y="3697143"/>
            <a:ext cx="352751" cy="60830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4902955">
            <a:off x="7896968" y="3768999"/>
            <a:ext cx="352751" cy="60830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806180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13" y="270056"/>
            <a:ext cx="9913422" cy="5995148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6469592">
            <a:off x="4076198" y="1426055"/>
            <a:ext cx="443744" cy="13716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791624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107" y="365125"/>
            <a:ext cx="8647647" cy="5875268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5369067" y="1163835"/>
            <a:ext cx="250126" cy="13716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5400000">
            <a:off x="5970937" y="4656401"/>
            <a:ext cx="250126" cy="13716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956941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SQL Connection Statistics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7568"/>
            <a:ext cx="10515600" cy="40474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606392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SQL Performance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server performance != real world performance</a:t>
            </a:r>
          </a:p>
          <a:p>
            <a:endParaRPr lang="en-US" dirty="0"/>
          </a:p>
          <a:p>
            <a:r>
              <a:rPr lang="en-US" dirty="0"/>
              <a:t>Your SQL performance reports are probably all wrong!</a:t>
            </a:r>
          </a:p>
          <a:p>
            <a:endParaRPr lang="en-US" dirty="0"/>
          </a:p>
          <a:p>
            <a:r>
              <a:rPr lang="en-US" dirty="0"/>
              <a:t>Use your logging or Prefix to understand real world performance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46931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Avoid silly 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78" y="1690688"/>
            <a:ext cx="10590326" cy="28580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631564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3318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58024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 </a:t>
            </a:r>
            <a:r>
              <a:rPr lang="en-US" dirty="0" err="1">
                <a:solidFill>
                  <a:schemeClr val="accent2"/>
                </a:solidFill>
              </a:rPr>
              <a:t>TryParse</a:t>
            </a:r>
            <a:r>
              <a:rPr lang="en-US" dirty="0">
                <a:solidFill>
                  <a:schemeClr val="accent2"/>
                </a:solidFill>
              </a:rPr>
              <a:t>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00" y="1690688"/>
            <a:ext cx="11581171" cy="34495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492720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Break on First Chance Exceptions</a:t>
            </a:r>
          </a:p>
        </p:txBody>
      </p:sp>
      <p:sp>
        <p:nvSpPr>
          <p:cNvPr id="6" name="Down Arrow 5"/>
          <p:cNvSpPr/>
          <p:nvPr/>
        </p:nvSpPr>
        <p:spPr>
          <a:xfrm rot="7293164">
            <a:off x="6601920" y="3809736"/>
            <a:ext cx="732367" cy="137160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9387"/>
            <a:ext cx="7080258" cy="4590467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 rot="4733348">
            <a:off x="2922845" y="4055818"/>
            <a:ext cx="455223" cy="13716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451677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When not Breaking…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9476935" cy="4351338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7293164">
            <a:off x="6082588" y="3809736"/>
            <a:ext cx="732367" cy="13716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2129122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Subscribe to first chance exceptions</a:t>
            </a:r>
          </a:p>
        </p:txBody>
      </p:sp>
      <p:sp>
        <p:nvSpPr>
          <p:cNvPr id="6" name="Down Arrow 5"/>
          <p:cNvSpPr/>
          <p:nvPr/>
        </p:nvSpPr>
        <p:spPr>
          <a:xfrm rot="7293164">
            <a:off x="6601920" y="3809736"/>
            <a:ext cx="732367" cy="137160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108" y="1811770"/>
            <a:ext cx="7580293" cy="4351338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4681981">
            <a:off x="6801169" y="2630004"/>
            <a:ext cx="368193" cy="13716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4681981">
            <a:off x="7356285" y="4018976"/>
            <a:ext cx="368193" cy="13716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63537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Viewing the output</a:t>
            </a:r>
          </a:p>
        </p:txBody>
      </p:sp>
      <p:sp>
        <p:nvSpPr>
          <p:cNvPr id="6" name="Down Arrow 5"/>
          <p:cNvSpPr/>
          <p:nvPr/>
        </p:nvSpPr>
        <p:spPr>
          <a:xfrm rot="7293164">
            <a:off x="6601920" y="3809736"/>
            <a:ext cx="732367" cy="137160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5429"/>
            <a:ext cx="10515600" cy="3751729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4681981">
            <a:off x="3146296" y="2643858"/>
            <a:ext cx="368193" cy="13716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56218"/>
            <a:ext cx="12192000" cy="401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" y="6553200"/>
            <a:ext cx="236826" cy="2368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6149" y="6553634"/>
            <a:ext cx="1026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Stackify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489924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tackify System">
      <a:dk1>
        <a:srgbClr val="151B28"/>
      </a:dk1>
      <a:lt1>
        <a:srgbClr val="424C59"/>
      </a:lt1>
      <a:dk2>
        <a:srgbClr val="8D93A0"/>
      </a:dk2>
      <a:lt2>
        <a:srgbClr val="4B5766"/>
      </a:lt2>
      <a:accent1>
        <a:srgbClr val="4B5766"/>
      </a:accent1>
      <a:accent2>
        <a:srgbClr val="60C322"/>
      </a:accent2>
      <a:accent3>
        <a:srgbClr val="148AF2"/>
      </a:accent3>
      <a:accent4>
        <a:srgbClr val="F6BD00"/>
      </a:accent4>
      <a:accent5>
        <a:srgbClr val="DA2558"/>
      </a:accent5>
      <a:accent6>
        <a:srgbClr val="F79646"/>
      </a:accent6>
      <a:hlink>
        <a:srgbClr val="148AF2"/>
      </a:hlink>
      <a:folHlink>
        <a:srgbClr val="939A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14808</TotalTime>
  <Words>404</Words>
  <Application>Microsoft Office PowerPoint</Application>
  <PresentationFormat>Widescreen</PresentationFormat>
  <Paragraphs>130</Paragraphs>
  <Slides>40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Wingdings</vt:lpstr>
      <vt:lpstr>Office Theme</vt:lpstr>
      <vt:lpstr>Hidden ASP.NET Peformance Problems</vt:lpstr>
      <vt:lpstr>PowerPoint Presentation</vt:lpstr>
      <vt:lpstr>Tip #1 Hidden Exceptions!</vt:lpstr>
      <vt:lpstr>Avoid silly exceptions</vt:lpstr>
      <vt:lpstr>Use TryParse methods</vt:lpstr>
      <vt:lpstr>Break on First Chance Exceptions</vt:lpstr>
      <vt:lpstr>When not Breaking…</vt:lpstr>
      <vt:lpstr>Subscribe to first chance exceptions</vt:lpstr>
      <vt:lpstr>Viewing the output</vt:lpstr>
      <vt:lpstr>PowerPoint Presentation</vt:lpstr>
      <vt:lpstr>Improve page load times</vt:lpstr>
      <vt:lpstr>PowerPoint Presentation</vt:lpstr>
      <vt:lpstr>Exceptions best practices</vt:lpstr>
      <vt:lpstr>Tip #2 Serialization</vt:lpstr>
      <vt:lpstr>Web requests</vt:lpstr>
      <vt:lpstr>Breaking down a WCF request client side</vt:lpstr>
      <vt:lpstr>Breaking down a WCF request server side</vt:lpstr>
      <vt:lpstr>REST call client side</vt:lpstr>
      <vt:lpstr>REST call server side</vt:lpstr>
      <vt:lpstr>Reading incoming data</vt:lpstr>
      <vt:lpstr>Comparing different usages</vt:lpstr>
      <vt:lpstr>Web request &amp; serialization tips</vt:lpstr>
      <vt:lpstr>Tip #3 SSL Overhead</vt:lpstr>
      <vt:lpstr>SSL Overhead on Windows</vt:lpstr>
      <vt:lpstr>IIS Architecture</vt:lpstr>
      <vt:lpstr>SSL Tips</vt:lpstr>
      <vt:lpstr>Tip #4 Garbage collection</vt:lpstr>
      <vt:lpstr>Garbage collection pauses </vt:lpstr>
      <vt:lpstr>Monitoring GC Time</vt:lpstr>
      <vt:lpstr>Monitoring GC Time</vt:lpstr>
      <vt:lpstr>Garbage Collection Tips</vt:lpstr>
      <vt:lpstr>Tip #5 Real SQL Performance</vt:lpstr>
      <vt:lpstr>PowerPoint Presentation</vt:lpstr>
      <vt:lpstr>PowerPoint Presentation</vt:lpstr>
      <vt:lpstr>What does App Insights say?</vt:lpstr>
      <vt:lpstr>PowerPoint Presentation</vt:lpstr>
      <vt:lpstr>PowerPoint Presentation</vt:lpstr>
      <vt:lpstr>SQL Connection Statistics</vt:lpstr>
      <vt:lpstr>SQL Performance Tips</vt:lpstr>
      <vt:lpstr>Questions?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Overvie</dc:title>
  <dc:creator>Craig Ferril;Craig Ferril.</dc:creator>
  <cp:lastModifiedBy>Matt Watson</cp:lastModifiedBy>
  <cp:revision>240</cp:revision>
  <dcterms:created xsi:type="dcterms:W3CDTF">2014-05-19T20:07:12Z</dcterms:created>
  <dcterms:modified xsi:type="dcterms:W3CDTF">2016-06-24T17:32:04Z</dcterms:modified>
</cp:coreProperties>
</file>